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7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10" r:id="rId14"/>
    <p:sldId id="311" r:id="rId15"/>
    <p:sldId id="312" r:id="rId16"/>
    <p:sldId id="308" r:id="rId17"/>
    <p:sldId id="324" r:id="rId18"/>
    <p:sldId id="323" r:id="rId19"/>
    <p:sldId id="326" r:id="rId20"/>
    <p:sldId id="322" r:id="rId21"/>
    <p:sldId id="325" r:id="rId22"/>
    <p:sldId id="313" r:id="rId23"/>
    <p:sldId id="316" r:id="rId24"/>
    <p:sldId id="317" r:id="rId25"/>
    <p:sldId id="318" r:id="rId26"/>
    <p:sldId id="319" r:id="rId27"/>
    <p:sldId id="328" r:id="rId28"/>
    <p:sldId id="320" r:id="rId29"/>
    <p:sldId id="314" r:id="rId30"/>
    <p:sldId id="315" r:id="rId31"/>
    <p:sldId id="321" r:id="rId32"/>
    <p:sldId id="256" r:id="rId33"/>
    <p:sldId id="257" r:id="rId34"/>
    <p:sldId id="258" r:id="rId35"/>
    <p:sldId id="259" r:id="rId36"/>
    <p:sldId id="287" r:id="rId37"/>
    <p:sldId id="290" r:id="rId38"/>
    <p:sldId id="291" r:id="rId39"/>
    <p:sldId id="288" r:id="rId40"/>
    <p:sldId id="270" r:id="rId41"/>
    <p:sldId id="32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767171"/>
    <a:srgbClr val="385723"/>
    <a:srgbClr val="E2F0D9"/>
    <a:srgbClr val="CC3300"/>
    <a:srgbClr val="FBE5D6"/>
    <a:srgbClr val="DAE3F3"/>
    <a:srgbClr val="8FAADC"/>
    <a:srgbClr val="FFF2C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5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C9AEE-41B1-D1A0-897F-76A2155AC5E5}"/>
              </a:ext>
            </a:extLst>
          </p:cNvPr>
          <p:cNvSpPr txBox="1"/>
          <p:nvPr/>
        </p:nvSpPr>
        <p:spPr>
          <a:xfrm rot="20598839">
            <a:off x="1754417" y="519243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크리스마스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0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0BA1-D376-CE65-743B-CC7561B3E703}"/>
              </a:ext>
            </a:extLst>
          </p:cNvPr>
          <p:cNvSpPr txBox="1"/>
          <p:nvPr/>
        </p:nvSpPr>
        <p:spPr>
          <a:xfrm rot="20598839">
            <a:off x="1768041" y="189308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새해첫날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4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587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C40E5-198D-AC39-B153-68C62B633215}"/>
              </a:ext>
            </a:extLst>
          </p:cNvPr>
          <p:cNvSpPr/>
          <p:nvPr/>
        </p:nvSpPr>
        <p:spPr>
          <a:xfrm>
            <a:off x="363486" y="183164"/>
            <a:ext cx="2502215" cy="7144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08DB6-55FD-D0B4-605C-127FCFA1AF55}"/>
              </a:ext>
            </a:extLst>
          </p:cNvPr>
          <p:cNvSpPr/>
          <p:nvPr/>
        </p:nvSpPr>
        <p:spPr>
          <a:xfrm>
            <a:off x="3594227" y="35040"/>
            <a:ext cx="4748834" cy="862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7551C2-5853-44A9-384D-286A3E5982B7}"/>
              </a:ext>
            </a:extLst>
          </p:cNvPr>
          <p:cNvSpPr/>
          <p:nvPr/>
        </p:nvSpPr>
        <p:spPr>
          <a:xfrm>
            <a:off x="10719303" y="13112"/>
            <a:ext cx="1469882" cy="644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DA70AC-F067-720E-1A11-EE1BCA97EB22}"/>
              </a:ext>
            </a:extLst>
          </p:cNvPr>
          <p:cNvSpPr/>
          <p:nvPr/>
        </p:nvSpPr>
        <p:spPr>
          <a:xfrm>
            <a:off x="363486" y="916984"/>
            <a:ext cx="8031577" cy="583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3CB9D-6AA2-0FDE-B884-4CFD1E786F84}"/>
              </a:ext>
            </a:extLst>
          </p:cNvPr>
          <p:cNvSpPr/>
          <p:nvPr/>
        </p:nvSpPr>
        <p:spPr>
          <a:xfrm>
            <a:off x="8755735" y="851487"/>
            <a:ext cx="3019580" cy="4555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1C79FE-04FA-C455-73F1-F0467E1D282B}"/>
              </a:ext>
            </a:extLst>
          </p:cNvPr>
          <p:cNvSpPr/>
          <p:nvPr/>
        </p:nvSpPr>
        <p:spPr>
          <a:xfrm>
            <a:off x="8882688" y="6006512"/>
            <a:ext cx="2901482" cy="732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0157B-AAA4-6439-F51F-B05F6750E31C}"/>
              </a:ext>
            </a:extLst>
          </p:cNvPr>
          <p:cNvSpPr txBox="1"/>
          <p:nvPr/>
        </p:nvSpPr>
        <p:spPr>
          <a:xfrm>
            <a:off x="1455735" y="32497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93739-A43E-AF41-4816-CD32EDD0E796}"/>
              </a:ext>
            </a:extLst>
          </p:cNvPr>
          <p:cNvSpPr txBox="1"/>
          <p:nvPr/>
        </p:nvSpPr>
        <p:spPr>
          <a:xfrm>
            <a:off x="5742709" y="222209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9C45E-8358-1331-B88B-50936A08A0CB}"/>
              </a:ext>
            </a:extLst>
          </p:cNvPr>
          <p:cNvSpPr txBox="1"/>
          <p:nvPr/>
        </p:nvSpPr>
        <p:spPr>
          <a:xfrm>
            <a:off x="4200548" y="356993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ABBE0-23FF-BFB5-2C5F-70973EAFD9C4}"/>
              </a:ext>
            </a:extLst>
          </p:cNvPr>
          <p:cNvSpPr txBox="1"/>
          <p:nvPr/>
        </p:nvSpPr>
        <p:spPr>
          <a:xfrm>
            <a:off x="11328607" y="13911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991F78-F8B6-A835-60DA-625981C810E7}"/>
              </a:ext>
            </a:extLst>
          </p:cNvPr>
          <p:cNvSpPr txBox="1"/>
          <p:nvPr/>
        </p:nvSpPr>
        <p:spPr>
          <a:xfrm>
            <a:off x="10130641" y="3059668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4D559-D7C0-B904-E1B6-14DE2534F46D}"/>
              </a:ext>
            </a:extLst>
          </p:cNvPr>
          <p:cNvSpPr txBox="1"/>
          <p:nvPr/>
        </p:nvSpPr>
        <p:spPr>
          <a:xfrm>
            <a:off x="10267509" y="619665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9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57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EA6ACC-0D80-4C6B-B65C-96018DB6E5D3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4CE0C-FC2E-5F58-BB8A-B5511220988D}"/>
              </a:ext>
            </a:extLst>
          </p:cNvPr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타이틀 화면으로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돌아가시겠습니까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A4EE7E7E-2722-43E5-CFDE-9AB3A05814E3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id="{5C703D6A-5A94-B364-4131-9D306A12EA71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252EC-00EC-00C5-9B03-9B57F4748FB0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CF3B0-CAAD-B629-D5C0-A1FF6FDBC6F8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8213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217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3052" y="1763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ABBB768-3371-2A60-1888-42D7494F4FB9}"/>
              </a:ext>
            </a:extLst>
          </p:cNvPr>
          <p:cNvGrpSpPr/>
          <p:nvPr/>
        </p:nvGrpSpPr>
        <p:grpSpPr>
          <a:xfrm>
            <a:off x="9024165" y="804816"/>
            <a:ext cx="2139343" cy="1597395"/>
            <a:chOff x="0" y="0"/>
            <a:chExt cx="2306198" cy="2306198"/>
          </a:xfrm>
        </p:grpSpPr>
        <p:sp>
          <p:nvSpPr>
            <p:cNvPr id="91" name="사각형: 빗면 90">
              <a:extLst>
                <a:ext uri="{FF2B5EF4-FFF2-40B4-BE49-F238E27FC236}">
                  <a16:creationId xmlns:a16="http://schemas.microsoft.com/office/drawing/2014/main" id="{033DEDD8-767B-7365-DB32-187B9240D8EE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1778C2BC-280C-DD4C-281E-33499A3FE229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553F13B4-25D1-D42C-C529-8B2F917E0F4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F186986C-599D-EFE9-7899-81BAE6EEEF3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27155" y="18039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0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10241F-1A86-2294-B377-661C778C5DC9}"/>
              </a:ext>
            </a:extLst>
          </p:cNvPr>
          <p:cNvSpPr txBox="1"/>
          <p:nvPr/>
        </p:nvSpPr>
        <p:spPr>
          <a:xfrm rot="20598839">
            <a:off x="4041426" y="18980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삼일절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6486289" y="1474832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8938" y="2462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2776734" y="331037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92308" y="4313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7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2776734" y="331037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6053859" y="3310371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443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6766932" y="2667263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3C68501A-D985-050A-4FCA-291583F474A8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86179" y="37071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0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584067" y="413279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584067" y="2478489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2D9AC23-A483-B0CE-93D9-C8DCB11BD948}"/>
              </a:ext>
            </a:extLst>
          </p:cNvPr>
          <p:cNvGrpSpPr/>
          <p:nvPr/>
        </p:nvGrpSpPr>
        <p:grpSpPr>
          <a:xfrm>
            <a:off x="2775847" y="2478489"/>
            <a:ext cx="2139343" cy="1597395"/>
            <a:chOff x="0" y="0"/>
            <a:chExt cx="2306198" cy="2306198"/>
          </a:xfrm>
        </p:grpSpPr>
        <p:sp>
          <p:nvSpPr>
            <p:cNvPr id="72" name="사각형: 빗면 71">
              <a:extLst>
                <a:ext uri="{FF2B5EF4-FFF2-40B4-BE49-F238E27FC236}">
                  <a16:creationId xmlns:a16="http://schemas.microsoft.com/office/drawing/2014/main" id="{EAE0C5AE-9CED-2BC2-8F82-0B2EBA033932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빗면 81">
              <a:extLst>
                <a:ext uri="{FF2B5EF4-FFF2-40B4-BE49-F238E27FC236}">
                  <a16:creationId xmlns:a16="http://schemas.microsoft.com/office/drawing/2014/main" id="{4B0B511F-2B12-BAB7-1429-DEF05F1DAF0C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빗면 88">
              <a:extLst>
                <a:ext uri="{FF2B5EF4-FFF2-40B4-BE49-F238E27FC236}">
                  <a16:creationId xmlns:a16="http://schemas.microsoft.com/office/drawing/2014/main" id="{A279F537-E164-DC55-2F46-9F6C77E8DED8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빗면 89">
              <a:extLst>
                <a:ext uri="{FF2B5EF4-FFF2-40B4-BE49-F238E27FC236}">
                  <a16:creationId xmlns:a16="http://schemas.microsoft.com/office/drawing/2014/main" id="{B98D676F-D6CA-658C-D40D-34F1589F5E9B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F998598-67E0-B4A7-D759-1F333163A184}"/>
              </a:ext>
            </a:extLst>
          </p:cNvPr>
          <p:cNvGrpSpPr/>
          <p:nvPr/>
        </p:nvGrpSpPr>
        <p:grpSpPr>
          <a:xfrm>
            <a:off x="2775847" y="4132979"/>
            <a:ext cx="2139343" cy="1597395"/>
            <a:chOff x="0" y="0"/>
            <a:chExt cx="2306198" cy="2306198"/>
          </a:xfrm>
        </p:grpSpPr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28C20F78-EC95-CAFA-674D-7D065E3B45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3572F1AA-D0B5-8408-FF06-5F7081F995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D8EFB3EF-70B3-1133-CE5A-89F95B61798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빗면 94">
              <a:extLst>
                <a:ext uri="{FF2B5EF4-FFF2-40B4-BE49-F238E27FC236}">
                  <a16:creationId xmlns:a16="http://schemas.microsoft.com/office/drawing/2014/main" id="{BA889534-BA8B-E618-0106-F9350F3CFE5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46EA27C-8DB2-D2F6-D9B4-395C3AC93E1C}"/>
              </a:ext>
            </a:extLst>
          </p:cNvPr>
          <p:cNvGrpSpPr/>
          <p:nvPr/>
        </p:nvGrpSpPr>
        <p:grpSpPr>
          <a:xfrm>
            <a:off x="4966283" y="3317416"/>
            <a:ext cx="2139343" cy="1597395"/>
            <a:chOff x="0" y="0"/>
            <a:chExt cx="2306198" cy="2306198"/>
          </a:xfrm>
        </p:grpSpPr>
        <p:sp>
          <p:nvSpPr>
            <p:cNvPr id="97" name="사각형: 빗면 96">
              <a:extLst>
                <a:ext uri="{FF2B5EF4-FFF2-40B4-BE49-F238E27FC236}">
                  <a16:creationId xmlns:a16="http://schemas.microsoft.com/office/drawing/2014/main" id="{CAD88CAA-8095-5A68-4B33-EA538A1D9F5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빗면 97">
              <a:extLst>
                <a:ext uri="{FF2B5EF4-FFF2-40B4-BE49-F238E27FC236}">
                  <a16:creationId xmlns:a16="http://schemas.microsoft.com/office/drawing/2014/main" id="{2C0F591D-9437-23D8-BD06-589D39AC57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빗면 98">
              <a:extLst>
                <a:ext uri="{FF2B5EF4-FFF2-40B4-BE49-F238E27FC236}">
                  <a16:creationId xmlns:a16="http://schemas.microsoft.com/office/drawing/2014/main" id="{4504E37B-53A1-86B5-9AFA-D1569F51B62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빗면 99">
              <a:extLst>
                <a:ext uri="{FF2B5EF4-FFF2-40B4-BE49-F238E27FC236}">
                  <a16:creationId xmlns:a16="http://schemas.microsoft.com/office/drawing/2014/main" id="{039DD91D-9911-99C7-49C1-C4E25F99F547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4960400" y="1653651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05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95663"/>
            <a:ext cx="22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584067" y="413279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584067" y="2478489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2D9AC23-A483-B0CE-93D9-C8DCB11BD948}"/>
              </a:ext>
            </a:extLst>
          </p:cNvPr>
          <p:cNvGrpSpPr/>
          <p:nvPr/>
        </p:nvGrpSpPr>
        <p:grpSpPr>
          <a:xfrm>
            <a:off x="2775847" y="2478489"/>
            <a:ext cx="2139343" cy="1597395"/>
            <a:chOff x="0" y="0"/>
            <a:chExt cx="2306198" cy="2306198"/>
          </a:xfrm>
        </p:grpSpPr>
        <p:sp>
          <p:nvSpPr>
            <p:cNvPr id="72" name="사각형: 빗면 71">
              <a:extLst>
                <a:ext uri="{FF2B5EF4-FFF2-40B4-BE49-F238E27FC236}">
                  <a16:creationId xmlns:a16="http://schemas.microsoft.com/office/drawing/2014/main" id="{EAE0C5AE-9CED-2BC2-8F82-0B2EBA033932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빗면 81">
              <a:extLst>
                <a:ext uri="{FF2B5EF4-FFF2-40B4-BE49-F238E27FC236}">
                  <a16:creationId xmlns:a16="http://schemas.microsoft.com/office/drawing/2014/main" id="{4B0B511F-2B12-BAB7-1429-DEF05F1DAF0C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빗면 88">
              <a:extLst>
                <a:ext uri="{FF2B5EF4-FFF2-40B4-BE49-F238E27FC236}">
                  <a16:creationId xmlns:a16="http://schemas.microsoft.com/office/drawing/2014/main" id="{A279F537-E164-DC55-2F46-9F6C77E8DED8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빗면 89">
              <a:extLst>
                <a:ext uri="{FF2B5EF4-FFF2-40B4-BE49-F238E27FC236}">
                  <a16:creationId xmlns:a16="http://schemas.microsoft.com/office/drawing/2014/main" id="{B98D676F-D6CA-658C-D40D-34F1589F5E9B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F998598-67E0-B4A7-D759-1F333163A184}"/>
              </a:ext>
            </a:extLst>
          </p:cNvPr>
          <p:cNvGrpSpPr/>
          <p:nvPr/>
        </p:nvGrpSpPr>
        <p:grpSpPr>
          <a:xfrm>
            <a:off x="2775847" y="4132979"/>
            <a:ext cx="2139343" cy="1597395"/>
            <a:chOff x="0" y="0"/>
            <a:chExt cx="2306198" cy="2306198"/>
          </a:xfrm>
        </p:grpSpPr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28C20F78-EC95-CAFA-674D-7D065E3B45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3572F1AA-D0B5-8408-FF06-5F7081F995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D8EFB3EF-70B3-1133-CE5A-89F95B61798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빗면 94">
              <a:extLst>
                <a:ext uri="{FF2B5EF4-FFF2-40B4-BE49-F238E27FC236}">
                  <a16:creationId xmlns:a16="http://schemas.microsoft.com/office/drawing/2014/main" id="{BA889534-BA8B-E618-0106-F9350F3CFE5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46EA27C-8DB2-D2F6-D9B4-395C3AC93E1C}"/>
              </a:ext>
            </a:extLst>
          </p:cNvPr>
          <p:cNvGrpSpPr/>
          <p:nvPr/>
        </p:nvGrpSpPr>
        <p:grpSpPr>
          <a:xfrm>
            <a:off x="4966283" y="3317416"/>
            <a:ext cx="2139343" cy="1597395"/>
            <a:chOff x="0" y="0"/>
            <a:chExt cx="2306198" cy="2306198"/>
          </a:xfrm>
        </p:grpSpPr>
        <p:sp>
          <p:nvSpPr>
            <p:cNvPr id="97" name="사각형: 빗면 96">
              <a:extLst>
                <a:ext uri="{FF2B5EF4-FFF2-40B4-BE49-F238E27FC236}">
                  <a16:creationId xmlns:a16="http://schemas.microsoft.com/office/drawing/2014/main" id="{CAD88CAA-8095-5A68-4B33-EA538A1D9F5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빗면 97">
              <a:extLst>
                <a:ext uri="{FF2B5EF4-FFF2-40B4-BE49-F238E27FC236}">
                  <a16:creationId xmlns:a16="http://schemas.microsoft.com/office/drawing/2014/main" id="{2C0F591D-9437-23D8-BD06-589D39AC57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빗면 98">
              <a:extLst>
                <a:ext uri="{FF2B5EF4-FFF2-40B4-BE49-F238E27FC236}">
                  <a16:creationId xmlns:a16="http://schemas.microsoft.com/office/drawing/2014/main" id="{4504E37B-53A1-86B5-9AFA-D1569F51B62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빗면 99">
              <a:extLst>
                <a:ext uri="{FF2B5EF4-FFF2-40B4-BE49-F238E27FC236}">
                  <a16:creationId xmlns:a16="http://schemas.microsoft.com/office/drawing/2014/main" id="{039DD91D-9911-99C7-49C1-C4E25F99F547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4960400" y="1653651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12">
            <a:extLst>
              <a:ext uri="{FF2B5EF4-FFF2-40B4-BE49-F238E27FC236}">
                <a16:creationId xmlns:a16="http://schemas.microsoft.com/office/drawing/2014/main" id="{29D65155-EECC-2DF9-DF72-C67B6AF240F5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8989E-FBAC-F0F7-F320-4D4178C10219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0C78343-7D6F-707B-6850-45F427DB0EFE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7F626481-2064-64DC-C1AB-E6E07847E08C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5E4062-7644-7231-47F6-C65BD9470E36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C3F676-2D86-CA7E-75B6-0C7CCF2566CB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1CB7DF1-1373-63EA-8FDB-A79D6FEAFA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3254C61B-F25B-5241-B7E7-7B6BDF908C2B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571C35-12CA-3EA9-E487-2F7200AE2259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C6A7CD3-BF4D-4311-D3AF-377CB09204D0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B167-16E1-5C05-C8C2-FB42010EB910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0D3630A-909A-CE5A-A0C0-140551B710C2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73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빗면 3">
            <a:extLst>
              <a:ext uri="{FF2B5EF4-FFF2-40B4-BE49-F238E27FC236}">
                <a16:creationId xmlns:a16="http://schemas.microsoft.com/office/drawing/2014/main" id="{F275693F-0548-9442-5FBB-A8DD94631706}"/>
              </a:ext>
            </a:extLst>
          </p:cNvPr>
          <p:cNvSpPr/>
          <p:nvPr/>
        </p:nvSpPr>
        <p:spPr>
          <a:xfrm>
            <a:off x="3521798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FFF2CC"/>
          </a:solidFill>
          <a:ln w="28575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9CD5B2-BE98-9C67-9DE5-6C88A7AC6FDB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0FD35C-4C2F-AD2F-F3AC-FDC1C0BDA036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5382-E8C5-6F58-8D31-AC2F834B38F4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DEE68-4482-E1BD-32E8-71A04EF6E12B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빗면 28">
            <a:extLst>
              <a:ext uri="{FF2B5EF4-FFF2-40B4-BE49-F238E27FC236}">
                <a16:creationId xmlns:a16="http://schemas.microsoft.com/office/drawing/2014/main" id="{9791680C-DA0F-48F9-9B2D-1A1F300D981D}"/>
              </a:ext>
            </a:extLst>
          </p:cNvPr>
          <p:cNvSpPr/>
          <p:nvPr/>
        </p:nvSpPr>
        <p:spPr>
          <a:xfrm>
            <a:off x="5232903" y="702861"/>
            <a:ext cx="1153099" cy="1153099"/>
          </a:xfrm>
          <a:solidFill>
            <a:srgbClr val="DAE3F3"/>
          </a:solidFill>
          <a:ln w="28575">
            <a:solidFill>
              <a:srgbClr val="8FAAD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빗면 29">
            <a:extLst>
              <a:ext uri="{FF2B5EF4-FFF2-40B4-BE49-F238E27FC236}">
                <a16:creationId xmlns:a16="http://schemas.microsoft.com/office/drawing/2014/main" id="{BD21C6F3-0F14-591D-6B62-B7545D92914B}"/>
              </a:ext>
            </a:extLst>
          </p:cNvPr>
          <p:cNvSpPr/>
          <p:nvPr/>
        </p:nvSpPr>
        <p:spPr>
          <a:xfrm>
            <a:off x="6944008" y="702861"/>
            <a:ext cx="1153099" cy="1153099"/>
          </a:xfrm>
          <a:solidFill>
            <a:srgbClr val="FBE5D6"/>
          </a:solidFill>
          <a:ln w="28575">
            <a:solidFill>
              <a:srgbClr val="CC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빗면 30">
            <a:extLst>
              <a:ext uri="{FF2B5EF4-FFF2-40B4-BE49-F238E27FC236}">
                <a16:creationId xmlns:a16="http://schemas.microsoft.com/office/drawing/2014/main" id="{8409DD96-A6D7-7991-BE19-0448321184E8}"/>
              </a:ext>
            </a:extLst>
          </p:cNvPr>
          <p:cNvSpPr/>
          <p:nvPr/>
        </p:nvSpPr>
        <p:spPr>
          <a:xfrm>
            <a:off x="8655113" y="702861"/>
            <a:ext cx="1153099" cy="1153099"/>
          </a:xfrm>
          <a:solidFill>
            <a:srgbClr val="E2F0D9"/>
          </a:solidFill>
          <a:ln w="28575">
            <a:solidFill>
              <a:srgbClr val="38572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빗면 31">
            <a:extLst>
              <a:ext uri="{FF2B5EF4-FFF2-40B4-BE49-F238E27FC236}">
                <a16:creationId xmlns:a16="http://schemas.microsoft.com/office/drawing/2014/main" id="{1BF41D5A-8E15-3F8C-E19E-DCB796AEE52B}"/>
              </a:ext>
            </a:extLst>
          </p:cNvPr>
          <p:cNvSpPr/>
          <p:nvPr/>
        </p:nvSpPr>
        <p:spPr>
          <a:xfrm>
            <a:off x="10366218" y="702861"/>
            <a:ext cx="1153099" cy="1153099"/>
          </a:xfrm>
          <a:solidFill>
            <a:schemeClr val="bg2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빗면 32">
            <a:extLst>
              <a:ext uri="{FF2B5EF4-FFF2-40B4-BE49-F238E27FC236}">
                <a16:creationId xmlns:a16="http://schemas.microsoft.com/office/drawing/2014/main" id="{35EF993B-05BB-888C-1AF4-5D42F681925C}"/>
              </a:ext>
            </a:extLst>
          </p:cNvPr>
          <p:cNvSpPr/>
          <p:nvPr/>
        </p:nvSpPr>
        <p:spPr>
          <a:xfrm>
            <a:off x="3521798" y="2326303"/>
            <a:ext cx="1153099" cy="1153099"/>
          </a:xfrm>
          <a:prstGeom prst="bevel">
            <a:avLst/>
          </a:prstGeom>
          <a:solidFill>
            <a:srgbClr val="FFC000"/>
          </a:solidFill>
          <a:ln w="28575">
            <a:solidFill>
              <a:srgbClr val="FFF2CC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빗면 33">
            <a:extLst>
              <a:ext uri="{FF2B5EF4-FFF2-40B4-BE49-F238E27FC236}">
                <a16:creationId xmlns:a16="http://schemas.microsoft.com/office/drawing/2014/main" id="{9F279D3F-5525-C2BB-9DD1-D6B7DD4541DC}"/>
              </a:ext>
            </a:extLst>
          </p:cNvPr>
          <p:cNvSpPr/>
          <p:nvPr/>
        </p:nvSpPr>
        <p:spPr>
          <a:xfrm>
            <a:off x="5232903" y="2326303"/>
            <a:ext cx="1153099" cy="1153099"/>
          </a:xfrm>
          <a:prstGeom prst="bevel">
            <a:avLst/>
          </a:prstGeom>
          <a:solidFill>
            <a:srgbClr val="8FAADC"/>
          </a:solidFill>
          <a:ln w="28575">
            <a:solidFill>
              <a:srgbClr val="DAE3F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빗면 34">
            <a:extLst>
              <a:ext uri="{FF2B5EF4-FFF2-40B4-BE49-F238E27FC236}">
                <a16:creationId xmlns:a16="http://schemas.microsoft.com/office/drawing/2014/main" id="{313EC641-ED38-8AC1-8861-AE3201C4946A}"/>
              </a:ext>
            </a:extLst>
          </p:cNvPr>
          <p:cNvSpPr/>
          <p:nvPr/>
        </p:nvSpPr>
        <p:spPr>
          <a:xfrm>
            <a:off x="6944008" y="2326303"/>
            <a:ext cx="1153099" cy="1153099"/>
          </a:xfrm>
          <a:prstGeom prst="bevel">
            <a:avLst/>
          </a:prstGeom>
          <a:solidFill>
            <a:srgbClr val="CC3300"/>
          </a:solidFill>
          <a:ln w="28575">
            <a:solidFill>
              <a:srgbClr val="FBE5D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빗면 35">
            <a:extLst>
              <a:ext uri="{FF2B5EF4-FFF2-40B4-BE49-F238E27FC236}">
                <a16:creationId xmlns:a16="http://schemas.microsoft.com/office/drawing/2014/main" id="{48165D24-2F50-02D7-BB0C-64CF2D5A3027}"/>
              </a:ext>
            </a:extLst>
          </p:cNvPr>
          <p:cNvSpPr/>
          <p:nvPr/>
        </p:nvSpPr>
        <p:spPr>
          <a:xfrm>
            <a:off x="8655113" y="2326303"/>
            <a:ext cx="1153099" cy="1153099"/>
          </a:xfrm>
          <a:prstGeom prst="bevel">
            <a:avLst/>
          </a:prstGeom>
          <a:solidFill>
            <a:srgbClr val="385723"/>
          </a:solidFill>
          <a:ln w="28575">
            <a:solidFill>
              <a:srgbClr val="E2F0D9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빗면 36">
            <a:extLst>
              <a:ext uri="{FF2B5EF4-FFF2-40B4-BE49-F238E27FC236}">
                <a16:creationId xmlns:a16="http://schemas.microsoft.com/office/drawing/2014/main" id="{27582629-40A6-9479-669E-B801068AF5AF}"/>
              </a:ext>
            </a:extLst>
          </p:cNvPr>
          <p:cNvSpPr/>
          <p:nvPr/>
        </p:nvSpPr>
        <p:spPr>
          <a:xfrm>
            <a:off x="10366218" y="2326303"/>
            <a:ext cx="1153099" cy="1153099"/>
          </a:xfrm>
          <a:prstGeom prst="bevel">
            <a:avLst/>
          </a:prstGeom>
          <a:solidFill>
            <a:srgbClr val="2B2B2B"/>
          </a:solidFill>
          <a:ln w="28575">
            <a:solidFill>
              <a:srgbClr val="76717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3B9C10-1CAC-AC1C-D5BD-A05077D7A645}"/>
              </a:ext>
            </a:extLst>
          </p:cNvPr>
          <p:cNvSpPr/>
          <p:nvPr/>
        </p:nvSpPr>
        <p:spPr>
          <a:xfrm>
            <a:off x="3521798" y="3780878"/>
            <a:ext cx="1153099" cy="1153099"/>
          </a:xfrm>
          <a:custGeom>
            <a:avLst/>
            <a:gdLst>
              <a:gd name="connsiteX0" fmla="*/ 0 w 1153099"/>
              <a:gd name="connsiteY0" fmla="*/ 0 h 1153099"/>
              <a:gd name="connsiteX1" fmla="*/ 599611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99611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099" h="1153099" fill="none" extrusionOk="0">
                <a:moveTo>
                  <a:pt x="0" y="0"/>
                </a:moveTo>
                <a:cubicBezTo>
                  <a:pt x="279574" y="-20919"/>
                  <a:pt x="320909" y="-22047"/>
                  <a:pt x="599611" y="0"/>
                </a:cubicBezTo>
                <a:cubicBezTo>
                  <a:pt x="878313" y="22047"/>
                  <a:pt x="908266" y="-1707"/>
                  <a:pt x="1153099" y="0"/>
                </a:cubicBezTo>
                <a:cubicBezTo>
                  <a:pt x="1134622" y="247208"/>
                  <a:pt x="1160160" y="361565"/>
                  <a:pt x="1153099" y="541957"/>
                </a:cubicBezTo>
                <a:cubicBezTo>
                  <a:pt x="1146038" y="722349"/>
                  <a:pt x="1128836" y="1008973"/>
                  <a:pt x="1153099" y="1153099"/>
                </a:cubicBezTo>
                <a:cubicBezTo>
                  <a:pt x="980315" y="1141585"/>
                  <a:pt x="741812" y="1173937"/>
                  <a:pt x="599611" y="1153099"/>
                </a:cubicBezTo>
                <a:cubicBezTo>
                  <a:pt x="457410" y="1132261"/>
                  <a:pt x="159471" y="1172026"/>
                  <a:pt x="0" y="1153099"/>
                </a:cubicBezTo>
                <a:cubicBezTo>
                  <a:pt x="13456" y="1023491"/>
                  <a:pt x="-11374" y="778168"/>
                  <a:pt x="0" y="588080"/>
                </a:cubicBezTo>
                <a:cubicBezTo>
                  <a:pt x="11374" y="397992"/>
                  <a:pt x="15149" y="242067"/>
                  <a:pt x="0" y="0"/>
                </a:cubicBezTo>
                <a:close/>
              </a:path>
              <a:path w="1153099" h="1153099" stroke="0" extrusionOk="0">
                <a:moveTo>
                  <a:pt x="0" y="0"/>
                </a:moveTo>
                <a:cubicBezTo>
                  <a:pt x="122830" y="16707"/>
                  <a:pt x="348057" y="12078"/>
                  <a:pt x="565019" y="0"/>
                </a:cubicBezTo>
                <a:cubicBezTo>
                  <a:pt x="781981" y="-12078"/>
                  <a:pt x="1020252" y="-20483"/>
                  <a:pt x="1153099" y="0"/>
                </a:cubicBezTo>
                <a:cubicBezTo>
                  <a:pt x="1160179" y="199814"/>
                  <a:pt x="1148696" y="404393"/>
                  <a:pt x="1153099" y="599611"/>
                </a:cubicBezTo>
                <a:cubicBezTo>
                  <a:pt x="1157502" y="794829"/>
                  <a:pt x="1154660" y="1012914"/>
                  <a:pt x="1153099" y="1153099"/>
                </a:cubicBezTo>
                <a:cubicBezTo>
                  <a:pt x="998964" y="1139855"/>
                  <a:pt x="736826" y="1165978"/>
                  <a:pt x="599611" y="1153099"/>
                </a:cubicBezTo>
                <a:cubicBezTo>
                  <a:pt x="462396" y="1140220"/>
                  <a:pt x="171970" y="1164109"/>
                  <a:pt x="0" y="1153099"/>
                </a:cubicBezTo>
                <a:cubicBezTo>
                  <a:pt x="15198" y="958788"/>
                  <a:pt x="-22861" y="758313"/>
                  <a:pt x="0" y="599611"/>
                </a:cubicBezTo>
                <a:cubicBezTo>
                  <a:pt x="22861" y="440909"/>
                  <a:pt x="6384" y="13934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285049-EC4E-83C9-E0C9-43D357165FBF}"/>
              </a:ext>
            </a:extLst>
          </p:cNvPr>
          <p:cNvSpPr/>
          <p:nvPr/>
        </p:nvSpPr>
        <p:spPr>
          <a:xfrm>
            <a:off x="5232903" y="3780878"/>
            <a:ext cx="1153099" cy="1153099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81BF84-F2CD-FBD0-884E-147A39FA1777}"/>
              </a:ext>
            </a:extLst>
          </p:cNvPr>
          <p:cNvSpPr/>
          <p:nvPr/>
        </p:nvSpPr>
        <p:spPr>
          <a:xfrm>
            <a:off x="6944008" y="3780878"/>
            <a:ext cx="1153099" cy="1153099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7E4C1B-9D7D-A995-956E-C9C2BD1AB359}"/>
              </a:ext>
            </a:extLst>
          </p:cNvPr>
          <p:cNvSpPr/>
          <p:nvPr/>
        </p:nvSpPr>
        <p:spPr>
          <a:xfrm>
            <a:off x="8661294" y="3780878"/>
            <a:ext cx="1153099" cy="1153099"/>
          </a:xfr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1AF28E-05AA-D829-24CF-FDD5E1DD395E}"/>
              </a:ext>
            </a:extLst>
          </p:cNvPr>
          <p:cNvSpPr/>
          <p:nvPr/>
        </p:nvSpPr>
        <p:spPr>
          <a:xfrm>
            <a:off x="10366217" y="3780878"/>
            <a:ext cx="1153099" cy="1153099"/>
          </a:xfrm>
          <a:custGeom>
            <a:avLst/>
            <a:gdLst>
              <a:gd name="connsiteX0" fmla="*/ 0 w 1153099"/>
              <a:gd name="connsiteY0" fmla="*/ 0 h 1153099"/>
              <a:gd name="connsiteX1" fmla="*/ 599611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99611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099" h="1153099" fill="none" extrusionOk="0">
                <a:moveTo>
                  <a:pt x="0" y="0"/>
                </a:moveTo>
                <a:cubicBezTo>
                  <a:pt x="279574" y="-20919"/>
                  <a:pt x="320909" y="-22047"/>
                  <a:pt x="599611" y="0"/>
                </a:cubicBezTo>
                <a:cubicBezTo>
                  <a:pt x="878313" y="22047"/>
                  <a:pt x="908266" y="-1707"/>
                  <a:pt x="1153099" y="0"/>
                </a:cubicBezTo>
                <a:cubicBezTo>
                  <a:pt x="1134622" y="247208"/>
                  <a:pt x="1160160" y="361565"/>
                  <a:pt x="1153099" y="541957"/>
                </a:cubicBezTo>
                <a:cubicBezTo>
                  <a:pt x="1146038" y="722349"/>
                  <a:pt x="1128836" y="1008973"/>
                  <a:pt x="1153099" y="1153099"/>
                </a:cubicBezTo>
                <a:cubicBezTo>
                  <a:pt x="980315" y="1141585"/>
                  <a:pt x="741812" y="1173937"/>
                  <a:pt x="599611" y="1153099"/>
                </a:cubicBezTo>
                <a:cubicBezTo>
                  <a:pt x="457410" y="1132261"/>
                  <a:pt x="159471" y="1172026"/>
                  <a:pt x="0" y="1153099"/>
                </a:cubicBezTo>
                <a:cubicBezTo>
                  <a:pt x="13456" y="1023491"/>
                  <a:pt x="-11374" y="778168"/>
                  <a:pt x="0" y="588080"/>
                </a:cubicBezTo>
                <a:cubicBezTo>
                  <a:pt x="11374" y="397992"/>
                  <a:pt x="15149" y="242067"/>
                  <a:pt x="0" y="0"/>
                </a:cubicBezTo>
                <a:close/>
              </a:path>
              <a:path w="1153099" h="1153099" stroke="0" extrusionOk="0">
                <a:moveTo>
                  <a:pt x="0" y="0"/>
                </a:moveTo>
                <a:cubicBezTo>
                  <a:pt x="122830" y="16707"/>
                  <a:pt x="348057" y="12078"/>
                  <a:pt x="565019" y="0"/>
                </a:cubicBezTo>
                <a:cubicBezTo>
                  <a:pt x="781981" y="-12078"/>
                  <a:pt x="1020252" y="-20483"/>
                  <a:pt x="1153099" y="0"/>
                </a:cubicBezTo>
                <a:cubicBezTo>
                  <a:pt x="1160179" y="199814"/>
                  <a:pt x="1148696" y="404393"/>
                  <a:pt x="1153099" y="599611"/>
                </a:cubicBezTo>
                <a:cubicBezTo>
                  <a:pt x="1157502" y="794829"/>
                  <a:pt x="1154660" y="1012914"/>
                  <a:pt x="1153099" y="1153099"/>
                </a:cubicBezTo>
                <a:cubicBezTo>
                  <a:pt x="998964" y="1139855"/>
                  <a:pt x="736826" y="1165978"/>
                  <a:pt x="599611" y="1153099"/>
                </a:cubicBezTo>
                <a:cubicBezTo>
                  <a:pt x="462396" y="1140220"/>
                  <a:pt x="171970" y="1164109"/>
                  <a:pt x="0" y="1153099"/>
                </a:cubicBezTo>
                <a:cubicBezTo>
                  <a:pt x="15198" y="958788"/>
                  <a:pt x="-22861" y="758313"/>
                  <a:pt x="0" y="599611"/>
                </a:cubicBezTo>
                <a:cubicBezTo>
                  <a:pt x="22861" y="440909"/>
                  <a:pt x="6384" y="139342"/>
                  <a:pt x="0" y="0"/>
                </a:cubicBezTo>
                <a:close/>
              </a:path>
            </a:pathLst>
          </a:custGeom>
          <a:solidFill>
            <a:srgbClr val="767171"/>
          </a:solidFill>
          <a:ln w="76200">
            <a:solidFill>
              <a:srgbClr val="2B2B2B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빗면 1">
            <a:extLst>
              <a:ext uri="{FF2B5EF4-FFF2-40B4-BE49-F238E27FC236}">
                <a16:creationId xmlns:a16="http://schemas.microsoft.com/office/drawing/2014/main" id="{8A292ED2-609C-05F8-F672-70664C1835C5}"/>
              </a:ext>
            </a:extLst>
          </p:cNvPr>
          <p:cNvSpPr/>
          <p:nvPr/>
        </p:nvSpPr>
        <p:spPr>
          <a:xfrm>
            <a:off x="5232903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DAE3F3"/>
          </a:solidFill>
          <a:ln w="28575">
            <a:solidFill>
              <a:srgbClr val="8FAAD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빗면 2">
            <a:extLst>
              <a:ext uri="{FF2B5EF4-FFF2-40B4-BE49-F238E27FC236}">
                <a16:creationId xmlns:a16="http://schemas.microsoft.com/office/drawing/2014/main" id="{FC1ACEBF-0634-50F5-846F-B1568D67C9F4}"/>
              </a:ext>
            </a:extLst>
          </p:cNvPr>
          <p:cNvSpPr/>
          <p:nvPr/>
        </p:nvSpPr>
        <p:spPr>
          <a:xfrm>
            <a:off x="6944007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FBE5D6"/>
          </a:solidFill>
          <a:ln w="28575">
            <a:solidFill>
              <a:srgbClr val="CC33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빗면 5">
            <a:extLst>
              <a:ext uri="{FF2B5EF4-FFF2-40B4-BE49-F238E27FC236}">
                <a16:creationId xmlns:a16="http://schemas.microsoft.com/office/drawing/2014/main" id="{5BD24FC8-23FC-85D4-5AAB-512604ACB0C3}"/>
              </a:ext>
            </a:extLst>
          </p:cNvPr>
          <p:cNvSpPr/>
          <p:nvPr/>
        </p:nvSpPr>
        <p:spPr>
          <a:xfrm>
            <a:off x="8655113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E2F0D9"/>
          </a:solidFill>
          <a:ln w="28575">
            <a:solidFill>
              <a:srgbClr val="38572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빗면 6">
            <a:extLst>
              <a:ext uri="{FF2B5EF4-FFF2-40B4-BE49-F238E27FC236}">
                <a16:creationId xmlns:a16="http://schemas.microsoft.com/office/drawing/2014/main" id="{6E7DA316-788F-A59A-0F8D-F4F85332B005}"/>
              </a:ext>
            </a:extLst>
          </p:cNvPr>
          <p:cNvSpPr/>
          <p:nvPr/>
        </p:nvSpPr>
        <p:spPr>
          <a:xfrm>
            <a:off x="10366216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767171"/>
          </a:solidFill>
          <a:ln w="28575">
            <a:solidFill>
              <a:srgbClr val="2B2B2B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AAE5B-5BBE-12DF-34EB-1C0B96A43AC2}"/>
              </a:ext>
            </a:extLst>
          </p:cNvPr>
          <p:cNvSpPr/>
          <p:nvPr/>
        </p:nvSpPr>
        <p:spPr>
          <a:xfrm>
            <a:off x="5232902" y="3780878"/>
            <a:ext cx="1153099" cy="1153099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0C8647-3E32-9594-B2AA-6A61ACE57492}"/>
              </a:ext>
            </a:extLst>
          </p:cNvPr>
          <p:cNvSpPr/>
          <p:nvPr/>
        </p:nvSpPr>
        <p:spPr>
          <a:xfrm>
            <a:off x="6937825" y="3780878"/>
            <a:ext cx="1153099" cy="1153099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ED58AC-F3BC-1B63-A6CF-6EADBED906F3}"/>
              </a:ext>
            </a:extLst>
          </p:cNvPr>
          <p:cNvSpPr/>
          <p:nvPr/>
        </p:nvSpPr>
        <p:spPr>
          <a:xfrm>
            <a:off x="8655111" y="3780878"/>
            <a:ext cx="1153099" cy="1153099"/>
          </a:xfr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5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09A2FA-FF81-56A0-AD4F-35C642CBCBA5}"/>
              </a:ext>
            </a:extLst>
          </p:cNvPr>
          <p:cNvGrpSpPr/>
          <p:nvPr/>
        </p:nvGrpSpPr>
        <p:grpSpPr>
          <a:xfrm>
            <a:off x="0" y="0"/>
            <a:ext cx="2306198" cy="2306198"/>
            <a:chOff x="0" y="0"/>
            <a:chExt cx="2306198" cy="2306198"/>
          </a:xfrm>
        </p:grpSpPr>
        <p:sp>
          <p:nvSpPr>
            <p:cNvPr id="2" name="사각형: 빗면 1">
              <a:extLst>
                <a:ext uri="{FF2B5EF4-FFF2-40B4-BE49-F238E27FC236}">
                  <a16:creationId xmlns:a16="http://schemas.microsoft.com/office/drawing/2014/main" id="{4C3145F5-CDE4-CCBA-E1C9-1261DA7212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빗면 2">
              <a:extLst>
                <a:ext uri="{FF2B5EF4-FFF2-40B4-BE49-F238E27FC236}">
                  <a16:creationId xmlns:a16="http://schemas.microsoft.com/office/drawing/2014/main" id="{128A8B12-618D-ED75-6A2A-86C0B28CD82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빗면 4">
              <a:extLst>
                <a:ext uri="{FF2B5EF4-FFF2-40B4-BE49-F238E27FC236}">
                  <a16:creationId xmlns:a16="http://schemas.microsoft.com/office/drawing/2014/main" id="{7E23D35F-7D94-5C4C-3946-2240C8FBEB10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빗면 5">
              <a:extLst>
                <a:ext uri="{FF2B5EF4-FFF2-40B4-BE49-F238E27FC236}">
                  <a16:creationId xmlns:a16="http://schemas.microsoft.com/office/drawing/2014/main" id="{13DD308D-59DA-8B3F-8323-B8C4768FD55F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5A3FD4-EF6D-DCF4-7ECA-56C18D559AC3}"/>
              </a:ext>
            </a:extLst>
          </p:cNvPr>
          <p:cNvGrpSpPr/>
          <p:nvPr/>
        </p:nvGrpSpPr>
        <p:grpSpPr>
          <a:xfrm>
            <a:off x="3459297" y="0"/>
            <a:ext cx="2306198" cy="2306198"/>
            <a:chOff x="4707802" y="1463191"/>
            <a:chExt cx="2306198" cy="23061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082734-8907-307D-823F-14949EC17041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2D169D-DCEF-2BBA-4F96-44F01ACBB664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2CF67F-D7C0-9686-90BC-8A90C2801339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C78433-EBEC-0D88-1BFA-DABF7CF141F3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8888205-9546-330C-1336-F26FBF892EC5}"/>
              </a:ext>
            </a:extLst>
          </p:cNvPr>
          <p:cNvGrpSpPr/>
          <p:nvPr/>
        </p:nvGrpSpPr>
        <p:grpSpPr>
          <a:xfrm>
            <a:off x="2306198" y="3459297"/>
            <a:ext cx="3459296" cy="2306198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3" name="사각형: 빗면 12">
              <a:extLst>
                <a:ext uri="{FF2B5EF4-FFF2-40B4-BE49-F238E27FC236}">
                  <a16:creationId xmlns:a16="http://schemas.microsoft.com/office/drawing/2014/main" id="{5D852668-38D1-8C5F-4E7F-E4527592898D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빗면 13">
              <a:extLst>
                <a:ext uri="{FF2B5EF4-FFF2-40B4-BE49-F238E27FC236}">
                  <a16:creationId xmlns:a16="http://schemas.microsoft.com/office/drawing/2014/main" id="{B4D4B594-0248-64F0-561D-E945ACC1357B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빗면 14">
              <a:extLst>
                <a:ext uri="{FF2B5EF4-FFF2-40B4-BE49-F238E27FC236}">
                  <a16:creationId xmlns:a16="http://schemas.microsoft.com/office/drawing/2014/main" id="{6961EF21-FA88-C789-70C0-2F0ACD5AC334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빗면 15">
              <a:extLst>
                <a:ext uri="{FF2B5EF4-FFF2-40B4-BE49-F238E27FC236}">
                  <a16:creationId xmlns:a16="http://schemas.microsoft.com/office/drawing/2014/main" id="{5BFF6FCD-397C-B814-FC70-0254A6F9EE5D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482038-29AA-E221-AE1E-4B34F7E07426}"/>
              </a:ext>
            </a:extLst>
          </p:cNvPr>
          <p:cNvGrpSpPr/>
          <p:nvPr/>
        </p:nvGrpSpPr>
        <p:grpSpPr>
          <a:xfrm>
            <a:off x="6918592" y="0"/>
            <a:ext cx="3459296" cy="2306198"/>
            <a:chOff x="7362212" y="3902478"/>
            <a:chExt cx="3459296" cy="230619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E5B1238-097A-AE4B-D5AC-4C3EC9682305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A4BAB7-CC01-FD93-7A27-F2816FF5D4CD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5BBD63B-D4DE-6163-D848-B5189C5E011F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2262341-6A32-DFC6-B71C-EE6F81DF4D39}"/>
                </a:ext>
              </a:extLst>
            </p:cNvPr>
            <p:cNvSpPr/>
            <p:nvPr/>
          </p:nvSpPr>
          <p:spPr>
            <a:xfrm>
              <a:off x="9668407" y="5055577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B6A3E16-C174-FD0D-8678-9EA41DBE72EE}"/>
              </a:ext>
            </a:extLst>
          </p:cNvPr>
          <p:cNvGrpSpPr/>
          <p:nvPr/>
        </p:nvGrpSpPr>
        <p:grpSpPr>
          <a:xfrm>
            <a:off x="6918592" y="3459297"/>
            <a:ext cx="3459296" cy="2306198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66355DF-1C66-0546-3157-F41BE3EB0C16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ABB6507-E6A7-4A73-33F7-38B440BE0E7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AC36E9B-8720-C857-4496-5F923088C30E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2A51A98-27ED-2DAF-8BC1-9C12328208A0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2930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4E1F7-508A-F504-471E-B325EC3D5C2A}"/>
              </a:ext>
            </a:extLst>
          </p:cNvPr>
          <p:cNvSpPr txBox="1"/>
          <p:nvPr/>
        </p:nvSpPr>
        <p:spPr>
          <a:xfrm>
            <a:off x="3579137" y="2413337"/>
            <a:ext cx="503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/>
              <a:t>구버전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UI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225866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봄 내려온다, 전국 벚꽃놀이 명소 6곳">
            <a:extLst>
              <a:ext uri="{FF2B5EF4-FFF2-40B4-BE49-F238E27FC236}">
                <a16:creationId xmlns:a16="http://schemas.microsoft.com/office/drawing/2014/main" id="{AF47841C-FB66-337A-3C93-FD56ADF3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sp>
        <p:nvSpPr>
          <p:cNvPr id="166" name="별: 꼭짓점 5개 165">
            <a:extLst>
              <a:ext uri="{FF2B5EF4-FFF2-40B4-BE49-F238E27FC236}">
                <a16:creationId xmlns:a16="http://schemas.microsoft.com/office/drawing/2014/main" id="{9AC51107-1B05-EF36-FF94-9B6D8E80D3AA}"/>
              </a:ext>
            </a:extLst>
          </p:cNvPr>
          <p:cNvSpPr/>
          <p:nvPr/>
        </p:nvSpPr>
        <p:spPr>
          <a:xfrm>
            <a:off x="3911346" y="2929281"/>
            <a:ext cx="210535" cy="21053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래픽 168" descr="벚꽃 단색으로 채워진">
            <a:extLst>
              <a:ext uri="{FF2B5EF4-FFF2-40B4-BE49-F238E27FC236}">
                <a16:creationId xmlns:a16="http://schemas.microsoft.com/office/drawing/2014/main" id="{0A0AC644-EC69-5832-1B0B-B7F9A07DFE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2880" y="1439339"/>
            <a:ext cx="1310603" cy="1310603"/>
          </a:xfrm>
          <a:prstGeom prst="rect">
            <a:avLst/>
          </a:prstGeom>
        </p:spPr>
      </p:pic>
      <p:pic>
        <p:nvPicPr>
          <p:cNvPr id="170" name="그래픽 169" descr="벚꽃 단색으로 채워진">
            <a:extLst>
              <a:ext uri="{FF2B5EF4-FFF2-40B4-BE49-F238E27FC236}">
                <a16:creationId xmlns:a16="http://schemas.microsoft.com/office/drawing/2014/main" id="{8B436BC4-311D-4E55-1811-3091C389C3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7111550" y="5071718"/>
            <a:ext cx="1310603" cy="1310603"/>
          </a:xfrm>
          <a:prstGeom prst="rect">
            <a:avLst/>
          </a:prstGeom>
        </p:spPr>
      </p:pic>
      <p:pic>
        <p:nvPicPr>
          <p:cNvPr id="2" name="Picture 2" descr="톱니 바퀴 - 무료 개 아이콘">
            <a:extLst>
              <a:ext uri="{FF2B5EF4-FFF2-40B4-BE49-F238E27FC236}">
                <a16:creationId xmlns:a16="http://schemas.microsoft.com/office/drawing/2014/main" id="{7EC3E4B2-6881-916F-0A5D-970BBD82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8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73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sp>
        <p:nvSpPr>
          <p:cNvPr id="166" name="별: 꼭짓점 5개 165">
            <a:extLst>
              <a:ext uri="{FF2B5EF4-FFF2-40B4-BE49-F238E27FC236}">
                <a16:creationId xmlns:a16="http://schemas.microsoft.com/office/drawing/2014/main" id="{9AC51107-1B05-EF36-FF94-9B6D8E80D3AA}"/>
              </a:ext>
            </a:extLst>
          </p:cNvPr>
          <p:cNvSpPr/>
          <p:nvPr/>
        </p:nvSpPr>
        <p:spPr>
          <a:xfrm>
            <a:off x="3901242" y="3777001"/>
            <a:ext cx="210535" cy="21053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pic>
        <p:nvPicPr>
          <p:cNvPr id="2" name="Picture 2" descr="톱니 바퀴 - 무료 개 아이콘">
            <a:extLst>
              <a:ext uri="{FF2B5EF4-FFF2-40B4-BE49-F238E27FC236}">
                <a16:creationId xmlns:a16="http://schemas.microsoft.com/office/drawing/2014/main" id="{EEE846D9-D59B-1CEF-FFFD-1B951E50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91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3FB3C-BE89-A6C1-E383-AABA9EE78797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4F13124-932A-EFB0-DC38-A8BC569EFA74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4B3A7D-C0C8-96A5-79D4-AA0D3F7FBA90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518E3EFD-AF16-D059-DD2C-20E3F7F73921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C3EF4EEE-46AA-E0BB-A0BA-1C927A06A93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64CE5453-37D1-9288-A71C-B123A22C35DB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F44BA-BF30-0A07-9169-A1EFC1C564DD}"/>
              </a:ext>
            </a:extLst>
          </p:cNvPr>
          <p:cNvSpPr/>
          <p:nvPr/>
        </p:nvSpPr>
        <p:spPr>
          <a:xfrm>
            <a:off x="4969122" y="203085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6A812-002B-FB5D-7E27-B738BEFCD0E7}"/>
              </a:ext>
            </a:extLst>
          </p:cNvPr>
          <p:cNvGrpSpPr/>
          <p:nvPr/>
        </p:nvGrpSpPr>
        <p:grpSpPr>
          <a:xfrm>
            <a:off x="4535988" y="1997086"/>
            <a:ext cx="1447979" cy="878179"/>
            <a:chOff x="3459196" y="2043028"/>
            <a:chExt cx="1447979" cy="8781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DE0859-8411-DDBF-0481-ABBB25ADAF61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E5784037-608E-DB54-E65C-AF3E533EC36D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16C0D39E-2BB3-3D01-71D5-3DFF5219651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D0EC5F59-EDC4-2432-3E38-B41C8016831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64467B-4ADA-C0F9-B574-3855BFB745AB}"/>
              </a:ext>
            </a:extLst>
          </p:cNvPr>
          <p:cNvSpPr/>
          <p:nvPr/>
        </p:nvSpPr>
        <p:spPr>
          <a:xfrm>
            <a:off x="6054723" y="2020452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CEF962-1CE9-5C06-7FBC-5489897D4709}"/>
              </a:ext>
            </a:extLst>
          </p:cNvPr>
          <p:cNvGrpSpPr/>
          <p:nvPr/>
        </p:nvGrpSpPr>
        <p:grpSpPr>
          <a:xfrm>
            <a:off x="5630690" y="1997086"/>
            <a:ext cx="1447979" cy="878179"/>
            <a:chOff x="3459196" y="2043028"/>
            <a:chExt cx="1447979" cy="87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5D987-9D8F-80A0-C973-3252BBB99C40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540F59E-FA02-3053-069A-48E7AEEBA82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E5D88EB3-AB18-A9C5-B57A-8FC37ECA601E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831FAA69-336C-DC79-F053-69C876E2163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5D4D8FF-C58A-A32B-D6C9-7594B4F417AB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B8EB1C6-639E-EAE3-5E14-412CE488E94C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0413CF-00CF-2C3D-AAA6-0C1C390181D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68" name="별: 꼭짓점 5개 67">
              <a:extLst>
                <a:ext uri="{FF2B5EF4-FFF2-40B4-BE49-F238E27FC236}">
                  <a16:creationId xmlns:a16="http://schemas.microsoft.com/office/drawing/2014/main" id="{D540FAA1-5513-CC6F-61E6-BB685147C1B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D58D0CF1-9347-6AB5-7EF8-7D9F02239A3D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EFBB500D-D57C-77D3-471B-141EC90F730E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839A8F1-76B8-5B3F-83C4-8CBB4F18DBF3}"/>
              </a:ext>
            </a:extLst>
          </p:cNvPr>
          <p:cNvSpPr/>
          <p:nvPr/>
        </p:nvSpPr>
        <p:spPr>
          <a:xfrm>
            <a:off x="1708429" y="3785282"/>
            <a:ext cx="2069955" cy="749519"/>
          </a:xfrm>
          <a:custGeom>
            <a:avLst/>
            <a:gdLst>
              <a:gd name="connsiteX0" fmla="*/ 0 w 2069955"/>
              <a:gd name="connsiteY0" fmla="*/ 0 h 749519"/>
              <a:gd name="connsiteX1" fmla="*/ 669285 w 2069955"/>
              <a:gd name="connsiteY1" fmla="*/ 0 h 749519"/>
              <a:gd name="connsiteX2" fmla="*/ 1359270 w 2069955"/>
              <a:gd name="connsiteY2" fmla="*/ 0 h 749519"/>
              <a:gd name="connsiteX3" fmla="*/ 2069955 w 2069955"/>
              <a:gd name="connsiteY3" fmla="*/ 0 h 749519"/>
              <a:gd name="connsiteX4" fmla="*/ 2069955 w 2069955"/>
              <a:gd name="connsiteY4" fmla="*/ 374760 h 749519"/>
              <a:gd name="connsiteX5" fmla="*/ 2069955 w 2069955"/>
              <a:gd name="connsiteY5" fmla="*/ 749519 h 749519"/>
              <a:gd name="connsiteX6" fmla="*/ 1379970 w 2069955"/>
              <a:gd name="connsiteY6" fmla="*/ 749519 h 749519"/>
              <a:gd name="connsiteX7" fmla="*/ 731384 w 2069955"/>
              <a:gd name="connsiteY7" fmla="*/ 749519 h 749519"/>
              <a:gd name="connsiteX8" fmla="*/ 0 w 2069955"/>
              <a:gd name="connsiteY8" fmla="*/ 749519 h 749519"/>
              <a:gd name="connsiteX9" fmla="*/ 0 w 2069955"/>
              <a:gd name="connsiteY9" fmla="*/ 382255 h 749519"/>
              <a:gd name="connsiteX10" fmla="*/ 0 w 2069955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9955" h="749519" fill="none" extrusionOk="0">
                <a:moveTo>
                  <a:pt x="0" y="0"/>
                </a:moveTo>
                <a:cubicBezTo>
                  <a:pt x="316353" y="-32429"/>
                  <a:pt x="481418" y="18403"/>
                  <a:pt x="669285" y="0"/>
                </a:cubicBezTo>
                <a:cubicBezTo>
                  <a:pt x="857153" y="-18403"/>
                  <a:pt x="1080643" y="-9089"/>
                  <a:pt x="1359270" y="0"/>
                </a:cubicBezTo>
                <a:cubicBezTo>
                  <a:pt x="1637898" y="9089"/>
                  <a:pt x="1790260" y="13935"/>
                  <a:pt x="2069955" y="0"/>
                </a:cubicBezTo>
                <a:cubicBezTo>
                  <a:pt x="2082210" y="100999"/>
                  <a:pt x="2064474" y="202274"/>
                  <a:pt x="2069955" y="374760"/>
                </a:cubicBezTo>
                <a:cubicBezTo>
                  <a:pt x="2075436" y="547246"/>
                  <a:pt x="2061202" y="638487"/>
                  <a:pt x="2069955" y="749519"/>
                </a:cubicBezTo>
                <a:cubicBezTo>
                  <a:pt x="1728217" y="762715"/>
                  <a:pt x="1697067" y="769515"/>
                  <a:pt x="1379970" y="749519"/>
                </a:cubicBezTo>
                <a:cubicBezTo>
                  <a:pt x="1062874" y="729523"/>
                  <a:pt x="1030597" y="752991"/>
                  <a:pt x="731384" y="749519"/>
                </a:cubicBezTo>
                <a:cubicBezTo>
                  <a:pt x="432171" y="746047"/>
                  <a:pt x="304146" y="723099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69955" h="749519" stroke="0" extrusionOk="0">
                <a:moveTo>
                  <a:pt x="0" y="0"/>
                </a:moveTo>
                <a:cubicBezTo>
                  <a:pt x="195191" y="-16413"/>
                  <a:pt x="341465" y="7032"/>
                  <a:pt x="669285" y="0"/>
                </a:cubicBezTo>
                <a:cubicBezTo>
                  <a:pt x="997106" y="-7032"/>
                  <a:pt x="1113008" y="-15747"/>
                  <a:pt x="1297172" y="0"/>
                </a:cubicBezTo>
                <a:cubicBezTo>
                  <a:pt x="1481336" y="15747"/>
                  <a:pt x="1818352" y="8785"/>
                  <a:pt x="2069955" y="0"/>
                </a:cubicBezTo>
                <a:cubicBezTo>
                  <a:pt x="2085888" y="108448"/>
                  <a:pt x="2071982" y="232818"/>
                  <a:pt x="2069955" y="367264"/>
                </a:cubicBezTo>
                <a:cubicBezTo>
                  <a:pt x="2067928" y="501710"/>
                  <a:pt x="2074211" y="632604"/>
                  <a:pt x="2069955" y="749519"/>
                </a:cubicBezTo>
                <a:cubicBezTo>
                  <a:pt x="1880432" y="769863"/>
                  <a:pt x="1670813" y="749631"/>
                  <a:pt x="1421369" y="749519"/>
                </a:cubicBezTo>
                <a:cubicBezTo>
                  <a:pt x="1171925" y="749407"/>
                  <a:pt x="983014" y="755462"/>
                  <a:pt x="772783" y="749519"/>
                </a:cubicBezTo>
                <a:cubicBezTo>
                  <a:pt x="562552" y="743576"/>
                  <a:pt x="317459" y="769645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5F6E7F2-DEDE-CDEC-39C3-AF6FF5BBF38A}"/>
              </a:ext>
            </a:extLst>
          </p:cNvPr>
          <p:cNvGrpSpPr/>
          <p:nvPr/>
        </p:nvGrpSpPr>
        <p:grpSpPr>
          <a:xfrm>
            <a:off x="1801969" y="3751517"/>
            <a:ext cx="1447979" cy="878179"/>
            <a:chOff x="3459196" y="2043028"/>
            <a:chExt cx="1447979" cy="87817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29F7FC-9ACA-AE9F-1CE2-40EFAAADD46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10" name="별: 꼭짓점 5개 109">
              <a:extLst>
                <a:ext uri="{FF2B5EF4-FFF2-40B4-BE49-F238E27FC236}">
                  <a16:creationId xmlns:a16="http://schemas.microsoft.com/office/drawing/2014/main" id="{A1C77E29-78E6-F881-249D-6279628CDF3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799E6A28-7902-BBAD-329D-421BFF6594A3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" name="원호 115">
              <a:extLst>
                <a:ext uri="{FF2B5EF4-FFF2-40B4-BE49-F238E27FC236}">
                  <a16:creationId xmlns:a16="http://schemas.microsoft.com/office/drawing/2014/main" id="{44592C7C-6A43-D3D9-56A1-3B9F911F3B35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30C5A9-61B4-8969-2850-BA07A0BCC069}"/>
              </a:ext>
            </a:extLst>
          </p:cNvPr>
          <p:cNvSpPr/>
          <p:nvPr/>
        </p:nvSpPr>
        <p:spPr>
          <a:xfrm>
            <a:off x="3892749" y="3785282"/>
            <a:ext cx="3109441" cy="749519"/>
          </a:xfrm>
          <a:custGeom>
            <a:avLst/>
            <a:gdLst>
              <a:gd name="connsiteX0" fmla="*/ 0 w 3109441"/>
              <a:gd name="connsiteY0" fmla="*/ 0 h 749519"/>
              <a:gd name="connsiteX1" fmla="*/ 684077 w 3109441"/>
              <a:gd name="connsiteY1" fmla="*/ 0 h 749519"/>
              <a:gd name="connsiteX2" fmla="*/ 1337060 w 3109441"/>
              <a:gd name="connsiteY2" fmla="*/ 0 h 749519"/>
              <a:gd name="connsiteX3" fmla="*/ 1990042 w 3109441"/>
              <a:gd name="connsiteY3" fmla="*/ 0 h 749519"/>
              <a:gd name="connsiteX4" fmla="*/ 2518647 w 3109441"/>
              <a:gd name="connsiteY4" fmla="*/ 0 h 749519"/>
              <a:gd name="connsiteX5" fmla="*/ 3109441 w 3109441"/>
              <a:gd name="connsiteY5" fmla="*/ 0 h 749519"/>
              <a:gd name="connsiteX6" fmla="*/ 3109441 w 3109441"/>
              <a:gd name="connsiteY6" fmla="*/ 382255 h 749519"/>
              <a:gd name="connsiteX7" fmla="*/ 3109441 w 3109441"/>
              <a:gd name="connsiteY7" fmla="*/ 749519 h 749519"/>
              <a:gd name="connsiteX8" fmla="*/ 2487553 w 3109441"/>
              <a:gd name="connsiteY8" fmla="*/ 749519 h 749519"/>
              <a:gd name="connsiteX9" fmla="*/ 1958948 w 3109441"/>
              <a:gd name="connsiteY9" fmla="*/ 749519 h 749519"/>
              <a:gd name="connsiteX10" fmla="*/ 1430343 w 3109441"/>
              <a:gd name="connsiteY10" fmla="*/ 749519 h 749519"/>
              <a:gd name="connsiteX11" fmla="*/ 777360 w 3109441"/>
              <a:gd name="connsiteY11" fmla="*/ 749519 h 749519"/>
              <a:gd name="connsiteX12" fmla="*/ 0 w 3109441"/>
              <a:gd name="connsiteY12" fmla="*/ 749519 h 749519"/>
              <a:gd name="connsiteX13" fmla="*/ 0 w 3109441"/>
              <a:gd name="connsiteY13" fmla="*/ 359769 h 749519"/>
              <a:gd name="connsiteX14" fmla="*/ 0 w 310944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9441" h="749519" fill="none" extrusionOk="0">
                <a:moveTo>
                  <a:pt x="0" y="0"/>
                </a:moveTo>
                <a:cubicBezTo>
                  <a:pt x="336386" y="4924"/>
                  <a:pt x="448648" y="8020"/>
                  <a:pt x="684077" y="0"/>
                </a:cubicBezTo>
                <a:cubicBezTo>
                  <a:pt x="919506" y="-8020"/>
                  <a:pt x="1071233" y="8811"/>
                  <a:pt x="1337060" y="0"/>
                </a:cubicBezTo>
                <a:cubicBezTo>
                  <a:pt x="1602887" y="-8811"/>
                  <a:pt x="1848838" y="27407"/>
                  <a:pt x="1990042" y="0"/>
                </a:cubicBezTo>
                <a:cubicBezTo>
                  <a:pt x="2131246" y="-27407"/>
                  <a:pt x="2295360" y="24344"/>
                  <a:pt x="2518647" y="0"/>
                </a:cubicBezTo>
                <a:cubicBezTo>
                  <a:pt x="2741934" y="-24344"/>
                  <a:pt x="2828689" y="23307"/>
                  <a:pt x="3109441" y="0"/>
                </a:cubicBezTo>
                <a:cubicBezTo>
                  <a:pt x="3125104" y="118684"/>
                  <a:pt x="3105834" y="222415"/>
                  <a:pt x="3109441" y="382255"/>
                </a:cubicBezTo>
                <a:cubicBezTo>
                  <a:pt x="3113048" y="542096"/>
                  <a:pt x="3119184" y="622409"/>
                  <a:pt x="3109441" y="749519"/>
                </a:cubicBezTo>
                <a:cubicBezTo>
                  <a:pt x="2967288" y="723698"/>
                  <a:pt x="2637082" y="719670"/>
                  <a:pt x="2487553" y="749519"/>
                </a:cubicBezTo>
                <a:cubicBezTo>
                  <a:pt x="2338024" y="779368"/>
                  <a:pt x="2138849" y="736899"/>
                  <a:pt x="1958948" y="749519"/>
                </a:cubicBezTo>
                <a:cubicBezTo>
                  <a:pt x="1779047" y="762139"/>
                  <a:pt x="1657159" y="749638"/>
                  <a:pt x="1430343" y="749519"/>
                </a:cubicBezTo>
                <a:cubicBezTo>
                  <a:pt x="1203527" y="749400"/>
                  <a:pt x="982136" y="741200"/>
                  <a:pt x="777360" y="749519"/>
                </a:cubicBezTo>
                <a:cubicBezTo>
                  <a:pt x="572584" y="757838"/>
                  <a:pt x="358659" y="73072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09441" h="749519" stroke="0" extrusionOk="0">
                <a:moveTo>
                  <a:pt x="0" y="0"/>
                </a:moveTo>
                <a:cubicBezTo>
                  <a:pt x="280075" y="23186"/>
                  <a:pt x="447513" y="-149"/>
                  <a:pt x="590794" y="0"/>
                </a:cubicBezTo>
                <a:cubicBezTo>
                  <a:pt x="734075" y="149"/>
                  <a:pt x="889460" y="-20229"/>
                  <a:pt x="1119399" y="0"/>
                </a:cubicBezTo>
                <a:cubicBezTo>
                  <a:pt x="1349339" y="20229"/>
                  <a:pt x="1615500" y="-11118"/>
                  <a:pt x="1803476" y="0"/>
                </a:cubicBezTo>
                <a:cubicBezTo>
                  <a:pt x="1991452" y="11118"/>
                  <a:pt x="2144354" y="25981"/>
                  <a:pt x="2394270" y="0"/>
                </a:cubicBezTo>
                <a:cubicBezTo>
                  <a:pt x="2644186" y="-25981"/>
                  <a:pt x="2860428" y="-27940"/>
                  <a:pt x="3109441" y="0"/>
                </a:cubicBezTo>
                <a:cubicBezTo>
                  <a:pt x="3102913" y="158348"/>
                  <a:pt x="3092193" y="232342"/>
                  <a:pt x="3109441" y="389750"/>
                </a:cubicBezTo>
                <a:cubicBezTo>
                  <a:pt x="3126690" y="547158"/>
                  <a:pt x="3119973" y="625480"/>
                  <a:pt x="3109441" y="749519"/>
                </a:cubicBezTo>
                <a:cubicBezTo>
                  <a:pt x="2935444" y="776944"/>
                  <a:pt x="2615653" y="749214"/>
                  <a:pt x="2487553" y="749519"/>
                </a:cubicBezTo>
                <a:cubicBezTo>
                  <a:pt x="2359453" y="749824"/>
                  <a:pt x="2136982" y="735448"/>
                  <a:pt x="1958948" y="749519"/>
                </a:cubicBezTo>
                <a:cubicBezTo>
                  <a:pt x="1780914" y="763590"/>
                  <a:pt x="1574635" y="730257"/>
                  <a:pt x="1337060" y="749519"/>
                </a:cubicBezTo>
                <a:cubicBezTo>
                  <a:pt x="1099485" y="768781"/>
                  <a:pt x="966183" y="752080"/>
                  <a:pt x="715171" y="749519"/>
                </a:cubicBezTo>
                <a:cubicBezTo>
                  <a:pt x="464159" y="746958"/>
                  <a:pt x="244703" y="717834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B12AA2A-541D-BEBC-46C1-676A879D4875}"/>
              </a:ext>
            </a:extLst>
          </p:cNvPr>
          <p:cNvGrpSpPr/>
          <p:nvPr/>
        </p:nvGrpSpPr>
        <p:grpSpPr>
          <a:xfrm>
            <a:off x="4504633" y="3751517"/>
            <a:ext cx="1447979" cy="878179"/>
            <a:chOff x="3459196" y="2043028"/>
            <a:chExt cx="1447979" cy="87817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FA9E3B1-84EE-B5EB-1B63-D9A71DFF473D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35" name="별: 꼭짓점 5개 134">
              <a:extLst>
                <a:ext uri="{FF2B5EF4-FFF2-40B4-BE49-F238E27FC236}">
                  <a16:creationId xmlns:a16="http://schemas.microsoft.com/office/drawing/2014/main" id="{CF906625-0EF6-0F9E-5B3E-6E85A1043A4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원호 135">
              <a:extLst>
                <a:ext uri="{FF2B5EF4-FFF2-40B4-BE49-F238E27FC236}">
                  <a16:creationId xmlns:a16="http://schemas.microsoft.com/office/drawing/2014/main" id="{C81BA437-5859-E1C2-D980-6441D512F3B4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0" name="원호 139">
              <a:extLst>
                <a:ext uri="{FF2B5EF4-FFF2-40B4-BE49-F238E27FC236}">
                  <a16:creationId xmlns:a16="http://schemas.microsoft.com/office/drawing/2014/main" id="{4C14E076-1F7E-4C61-561A-F80BD586183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FAB7DC9-ABF8-2D81-4476-D16B558F08F7}"/>
              </a:ext>
            </a:extLst>
          </p:cNvPr>
          <p:cNvSpPr/>
          <p:nvPr/>
        </p:nvSpPr>
        <p:spPr>
          <a:xfrm>
            <a:off x="1708429" y="4683105"/>
            <a:ext cx="2057614" cy="749519"/>
          </a:xfrm>
          <a:custGeom>
            <a:avLst/>
            <a:gdLst>
              <a:gd name="connsiteX0" fmla="*/ 0 w 2057614"/>
              <a:gd name="connsiteY0" fmla="*/ 0 h 749519"/>
              <a:gd name="connsiteX1" fmla="*/ 665295 w 2057614"/>
              <a:gd name="connsiteY1" fmla="*/ 0 h 749519"/>
              <a:gd name="connsiteX2" fmla="*/ 1351167 w 2057614"/>
              <a:gd name="connsiteY2" fmla="*/ 0 h 749519"/>
              <a:gd name="connsiteX3" fmla="*/ 2057614 w 2057614"/>
              <a:gd name="connsiteY3" fmla="*/ 0 h 749519"/>
              <a:gd name="connsiteX4" fmla="*/ 2057614 w 2057614"/>
              <a:gd name="connsiteY4" fmla="*/ 374760 h 749519"/>
              <a:gd name="connsiteX5" fmla="*/ 2057614 w 2057614"/>
              <a:gd name="connsiteY5" fmla="*/ 749519 h 749519"/>
              <a:gd name="connsiteX6" fmla="*/ 1371743 w 2057614"/>
              <a:gd name="connsiteY6" fmla="*/ 749519 h 749519"/>
              <a:gd name="connsiteX7" fmla="*/ 727024 w 2057614"/>
              <a:gd name="connsiteY7" fmla="*/ 749519 h 749519"/>
              <a:gd name="connsiteX8" fmla="*/ 0 w 2057614"/>
              <a:gd name="connsiteY8" fmla="*/ 749519 h 749519"/>
              <a:gd name="connsiteX9" fmla="*/ 0 w 2057614"/>
              <a:gd name="connsiteY9" fmla="*/ 382255 h 749519"/>
              <a:gd name="connsiteX10" fmla="*/ 0 w 2057614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7614" h="749519" fill="none" extrusionOk="0">
                <a:moveTo>
                  <a:pt x="0" y="0"/>
                </a:moveTo>
                <a:cubicBezTo>
                  <a:pt x="317736" y="13117"/>
                  <a:pt x="370738" y="11680"/>
                  <a:pt x="665295" y="0"/>
                </a:cubicBezTo>
                <a:cubicBezTo>
                  <a:pt x="959853" y="-11680"/>
                  <a:pt x="1135640" y="-24733"/>
                  <a:pt x="1351167" y="0"/>
                </a:cubicBezTo>
                <a:cubicBezTo>
                  <a:pt x="1566694" y="24733"/>
                  <a:pt x="1846013" y="7077"/>
                  <a:pt x="2057614" y="0"/>
                </a:cubicBezTo>
                <a:cubicBezTo>
                  <a:pt x="2069869" y="100999"/>
                  <a:pt x="2052133" y="202274"/>
                  <a:pt x="2057614" y="374760"/>
                </a:cubicBezTo>
                <a:cubicBezTo>
                  <a:pt x="2063095" y="547246"/>
                  <a:pt x="2048861" y="638487"/>
                  <a:pt x="2057614" y="749519"/>
                </a:cubicBezTo>
                <a:cubicBezTo>
                  <a:pt x="1865074" y="769113"/>
                  <a:pt x="1685309" y="744591"/>
                  <a:pt x="1371743" y="749519"/>
                </a:cubicBezTo>
                <a:cubicBezTo>
                  <a:pt x="1058177" y="754447"/>
                  <a:pt x="903733" y="761359"/>
                  <a:pt x="727024" y="749519"/>
                </a:cubicBezTo>
                <a:cubicBezTo>
                  <a:pt x="550315" y="737679"/>
                  <a:pt x="202224" y="763392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7614" h="749519" stroke="0" extrusionOk="0">
                <a:moveTo>
                  <a:pt x="0" y="0"/>
                </a:moveTo>
                <a:cubicBezTo>
                  <a:pt x="247740" y="18196"/>
                  <a:pt x="406994" y="5235"/>
                  <a:pt x="665295" y="0"/>
                </a:cubicBezTo>
                <a:cubicBezTo>
                  <a:pt x="923597" y="-5235"/>
                  <a:pt x="1093683" y="24034"/>
                  <a:pt x="1289438" y="0"/>
                </a:cubicBezTo>
                <a:cubicBezTo>
                  <a:pt x="1485193" y="-24034"/>
                  <a:pt x="1714786" y="-31820"/>
                  <a:pt x="2057614" y="0"/>
                </a:cubicBezTo>
                <a:cubicBezTo>
                  <a:pt x="2073547" y="108448"/>
                  <a:pt x="2059641" y="232818"/>
                  <a:pt x="2057614" y="367264"/>
                </a:cubicBezTo>
                <a:cubicBezTo>
                  <a:pt x="2055587" y="501710"/>
                  <a:pt x="2061870" y="632604"/>
                  <a:pt x="2057614" y="749519"/>
                </a:cubicBezTo>
                <a:cubicBezTo>
                  <a:pt x="1875748" y="771729"/>
                  <a:pt x="1725133" y="739174"/>
                  <a:pt x="1412895" y="749519"/>
                </a:cubicBezTo>
                <a:cubicBezTo>
                  <a:pt x="1100657" y="759864"/>
                  <a:pt x="948311" y="720955"/>
                  <a:pt x="768176" y="749519"/>
                </a:cubicBezTo>
                <a:cubicBezTo>
                  <a:pt x="588041" y="778083"/>
                  <a:pt x="246849" y="750624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414B57F-47BE-1F21-6C8F-E0ABF21EF8E9}"/>
              </a:ext>
            </a:extLst>
          </p:cNvPr>
          <p:cNvGrpSpPr/>
          <p:nvPr/>
        </p:nvGrpSpPr>
        <p:grpSpPr>
          <a:xfrm>
            <a:off x="1790664" y="4659739"/>
            <a:ext cx="1447979" cy="878179"/>
            <a:chOff x="3459196" y="2043028"/>
            <a:chExt cx="1447979" cy="878179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3DCFD9A-2017-C09F-97CA-9E25F2E4348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44" name="별: 꼭짓점 5개 143">
              <a:extLst>
                <a:ext uri="{FF2B5EF4-FFF2-40B4-BE49-F238E27FC236}">
                  <a16:creationId xmlns:a16="http://schemas.microsoft.com/office/drawing/2014/main" id="{1CE72A73-634E-770B-2BCE-26EE1E88B1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145" name="원호 144">
              <a:extLst>
                <a:ext uri="{FF2B5EF4-FFF2-40B4-BE49-F238E27FC236}">
                  <a16:creationId xmlns:a16="http://schemas.microsoft.com/office/drawing/2014/main" id="{4455FC27-5626-BDD5-D048-124A44E8898B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원호 145">
              <a:extLst>
                <a:ext uri="{FF2B5EF4-FFF2-40B4-BE49-F238E27FC236}">
                  <a16:creationId xmlns:a16="http://schemas.microsoft.com/office/drawing/2014/main" id="{125B2440-F1AB-2687-052E-64F9A9EBF4AD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2A25B99-73DD-D27B-A1EC-56F078700AFC}"/>
              </a:ext>
            </a:extLst>
          </p:cNvPr>
          <p:cNvSpPr/>
          <p:nvPr/>
        </p:nvSpPr>
        <p:spPr>
          <a:xfrm>
            <a:off x="3883810" y="4683105"/>
            <a:ext cx="3118380" cy="749519"/>
          </a:xfrm>
          <a:custGeom>
            <a:avLst/>
            <a:gdLst>
              <a:gd name="connsiteX0" fmla="*/ 0 w 3118380"/>
              <a:gd name="connsiteY0" fmla="*/ 0 h 749519"/>
              <a:gd name="connsiteX1" fmla="*/ 686044 w 3118380"/>
              <a:gd name="connsiteY1" fmla="*/ 0 h 749519"/>
              <a:gd name="connsiteX2" fmla="*/ 1340903 w 3118380"/>
              <a:gd name="connsiteY2" fmla="*/ 0 h 749519"/>
              <a:gd name="connsiteX3" fmla="*/ 1995763 w 3118380"/>
              <a:gd name="connsiteY3" fmla="*/ 0 h 749519"/>
              <a:gd name="connsiteX4" fmla="*/ 2525888 w 3118380"/>
              <a:gd name="connsiteY4" fmla="*/ 0 h 749519"/>
              <a:gd name="connsiteX5" fmla="*/ 3118380 w 3118380"/>
              <a:gd name="connsiteY5" fmla="*/ 0 h 749519"/>
              <a:gd name="connsiteX6" fmla="*/ 3118380 w 3118380"/>
              <a:gd name="connsiteY6" fmla="*/ 382255 h 749519"/>
              <a:gd name="connsiteX7" fmla="*/ 3118380 w 3118380"/>
              <a:gd name="connsiteY7" fmla="*/ 749519 h 749519"/>
              <a:gd name="connsiteX8" fmla="*/ 2494704 w 3118380"/>
              <a:gd name="connsiteY8" fmla="*/ 749519 h 749519"/>
              <a:gd name="connsiteX9" fmla="*/ 1964579 w 3118380"/>
              <a:gd name="connsiteY9" fmla="*/ 749519 h 749519"/>
              <a:gd name="connsiteX10" fmla="*/ 1434455 w 3118380"/>
              <a:gd name="connsiteY10" fmla="*/ 749519 h 749519"/>
              <a:gd name="connsiteX11" fmla="*/ 779595 w 3118380"/>
              <a:gd name="connsiteY11" fmla="*/ 749519 h 749519"/>
              <a:gd name="connsiteX12" fmla="*/ 0 w 3118380"/>
              <a:gd name="connsiteY12" fmla="*/ 749519 h 749519"/>
              <a:gd name="connsiteX13" fmla="*/ 0 w 3118380"/>
              <a:gd name="connsiteY13" fmla="*/ 359769 h 749519"/>
              <a:gd name="connsiteX14" fmla="*/ 0 w 3118380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0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5098" y="1927"/>
                  <a:pt x="1340903" y="0"/>
                </a:cubicBezTo>
                <a:cubicBezTo>
                  <a:pt x="1596708" y="-1927"/>
                  <a:pt x="1857699" y="8325"/>
                  <a:pt x="1995763" y="0"/>
                </a:cubicBezTo>
                <a:cubicBezTo>
                  <a:pt x="2133827" y="-8325"/>
                  <a:pt x="2292605" y="2374"/>
                  <a:pt x="2525888" y="0"/>
                </a:cubicBezTo>
                <a:cubicBezTo>
                  <a:pt x="2759171" y="-2374"/>
                  <a:pt x="2836641" y="-23309"/>
                  <a:pt x="3118380" y="0"/>
                </a:cubicBezTo>
                <a:cubicBezTo>
                  <a:pt x="3134043" y="118684"/>
                  <a:pt x="3114773" y="222415"/>
                  <a:pt x="3118380" y="382255"/>
                </a:cubicBezTo>
                <a:cubicBezTo>
                  <a:pt x="3121987" y="542096"/>
                  <a:pt x="3128123" y="622409"/>
                  <a:pt x="3118380" y="749519"/>
                </a:cubicBezTo>
                <a:cubicBezTo>
                  <a:pt x="2979749" y="732943"/>
                  <a:pt x="2786537" y="721143"/>
                  <a:pt x="2494704" y="749519"/>
                </a:cubicBezTo>
                <a:cubicBezTo>
                  <a:pt x="2202871" y="777895"/>
                  <a:pt x="2106140" y="742511"/>
                  <a:pt x="1964579" y="749519"/>
                </a:cubicBezTo>
                <a:cubicBezTo>
                  <a:pt x="1823018" y="756527"/>
                  <a:pt x="1598759" y="740336"/>
                  <a:pt x="1434455" y="749519"/>
                </a:cubicBezTo>
                <a:cubicBezTo>
                  <a:pt x="1270151" y="758702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0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3064" y="-26271"/>
                  <a:pt x="1808660" y="0"/>
                </a:cubicBezTo>
                <a:cubicBezTo>
                  <a:pt x="2074256" y="26271"/>
                  <a:pt x="2110042" y="-4686"/>
                  <a:pt x="2401153" y="0"/>
                </a:cubicBezTo>
                <a:cubicBezTo>
                  <a:pt x="2692264" y="4686"/>
                  <a:pt x="2944738" y="27367"/>
                  <a:pt x="3118380" y="0"/>
                </a:cubicBezTo>
                <a:cubicBezTo>
                  <a:pt x="3111852" y="158348"/>
                  <a:pt x="3101132" y="232342"/>
                  <a:pt x="3118380" y="389750"/>
                </a:cubicBezTo>
                <a:cubicBezTo>
                  <a:pt x="3135629" y="547158"/>
                  <a:pt x="3128912" y="625480"/>
                  <a:pt x="3118380" y="749519"/>
                </a:cubicBezTo>
                <a:cubicBezTo>
                  <a:pt x="2858189" y="754945"/>
                  <a:pt x="2745049" y="775367"/>
                  <a:pt x="2494704" y="749519"/>
                </a:cubicBezTo>
                <a:cubicBezTo>
                  <a:pt x="2244359" y="723671"/>
                  <a:pt x="2206353" y="748806"/>
                  <a:pt x="1964579" y="749519"/>
                </a:cubicBezTo>
                <a:cubicBezTo>
                  <a:pt x="1722806" y="750232"/>
                  <a:pt x="1480999" y="756014"/>
                  <a:pt x="1340903" y="749519"/>
                </a:cubicBezTo>
                <a:cubicBezTo>
                  <a:pt x="1200807" y="743024"/>
                  <a:pt x="904757" y="722407"/>
                  <a:pt x="717227" y="749519"/>
                </a:cubicBezTo>
                <a:cubicBezTo>
                  <a:pt x="529697" y="776631"/>
                  <a:pt x="313799" y="740307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D81B86A7-B7D1-1B4F-2A52-90414CE098A3}"/>
              </a:ext>
            </a:extLst>
          </p:cNvPr>
          <p:cNvGrpSpPr/>
          <p:nvPr/>
        </p:nvGrpSpPr>
        <p:grpSpPr>
          <a:xfrm>
            <a:off x="4502190" y="4659739"/>
            <a:ext cx="1447979" cy="878179"/>
            <a:chOff x="3459196" y="2043028"/>
            <a:chExt cx="1447979" cy="878179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AAE4674-B94F-24D4-EA4C-3C358AC5839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67" name="별: 꼭짓점 5개 166">
              <a:extLst>
                <a:ext uri="{FF2B5EF4-FFF2-40B4-BE49-F238E27FC236}">
                  <a16:creationId xmlns:a16="http://schemas.microsoft.com/office/drawing/2014/main" id="{0C24E9E4-8938-DF1C-73D6-306D45AACE0F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168" name="원호 167">
              <a:extLst>
                <a:ext uri="{FF2B5EF4-FFF2-40B4-BE49-F238E27FC236}">
                  <a16:creationId xmlns:a16="http://schemas.microsoft.com/office/drawing/2014/main" id="{EDF67E19-DEE9-7AA4-B4CF-B615669DF2B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원호 168">
              <a:extLst>
                <a:ext uri="{FF2B5EF4-FFF2-40B4-BE49-F238E27FC236}">
                  <a16:creationId xmlns:a16="http://schemas.microsoft.com/office/drawing/2014/main" id="{90E97DC4-C671-F221-B331-CD5860BDC5AF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0" name="Picture 2" descr="톱니 바퀴 - 무료 개 아이콘">
            <a:extLst>
              <a:ext uri="{FF2B5EF4-FFF2-40B4-BE49-F238E27FC236}">
                <a16:creationId xmlns:a16="http://schemas.microsoft.com/office/drawing/2014/main" id="{D0645679-5493-0689-4AB2-19E46002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5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일정시작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F44BA-BF30-0A07-9169-A1EFC1C564DD}"/>
              </a:ext>
            </a:extLst>
          </p:cNvPr>
          <p:cNvSpPr/>
          <p:nvPr/>
        </p:nvSpPr>
        <p:spPr>
          <a:xfrm>
            <a:off x="7150479" y="290903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6A812-002B-FB5D-7E27-B738BEFCD0E7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3459196" y="2043028"/>
            <a:chExt cx="1447979" cy="8781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DE0859-8411-DDBF-0481-ABBB25ADAF61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E5784037-608E-DB54-E65C-AF3E533EC36D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16C0D39E-2BB3-3D01-71D5-3DFF5219651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D0EC5F59-EDC4-2432-3E38-B41C8016831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64467B-4ADA-C0F9-B574-3855BFB745AB}"/>
              </a:ext>
            </a:extLst>
          </p:cNvPr>
          <p:cNvSpPr/>
          <p:nvPr/>
        </p:nvSpPr>
        <p:spPr>
          <a:xfrm>
            <a:off x="7150479" y="379547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CEF962-1CE9-5C06-7FBC-5489897D4709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3459196" y="2043028"/>
            <a:chExt cx="1447979" cy="87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5D987-9D8F-80A0-C973-3252BBB99C40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540F59E-FA02-3053-069A-48E7AEEBA82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E5D88EB3-AB18-A9C5-B57A-8FC37ECA601E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831FAA69-336C-DC79-F053-69C876E2163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EAE4DA-C685-3ABF-4AAE-61D8DF9847BF}"/>
              </a:ext>
            </a:extLst>
          </p:cNvPr>
          <p:cNvSpPr/>
          <p:nvPr/>
        </p:nvSpPr>
        <p:spPr>
          <a:xfrm>
            <a:off x="7150479" y="468373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A54A983-C7C1-9CC4-84BA-B12F4A70CBDD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3459196" y="2043028"/>
            <a:chExt cx="1447979" cy="87817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6CF868-842D-849D-3379-5F91BB9BE27E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0B989B4C-4FA1-0190-82EC-648E1A1D4043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6F20D8A0-D588-574F-B00F-C0BAD5A09DC3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id="{3BB0ECF4-F6EA-BD34-C7C6-D932EB20284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33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6D0A630-A6DF-0364-CBBD-B60D8ED951C1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F420ED-1E84-BEDA-2148-1908F599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9AEC8-E6FE-7983-2A0B-ED807272F37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2578287-5DFA-7329-1AAE-08B644ADA0E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B4EEC-D103-DF68-B64D-35DD83BEB7A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47E55-1800-DE28-8800-1FC77FB6B7E9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C6367C-6AE3-954C-8630-97BA37AACB83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1C62BC-74CA-30D3-47D9-5EB8DD43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C0181D-718A-1CC2-4E9A-F7F1F2E77EC2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F8BC590D-11B2-E184-BC32-1F433FA0EBA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0F99A-6F76-A034-9F7D-9413A7E1C43E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FA997-BB41-9611-B386-700870CBA521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81C6E5-1BE5-BBF8-B615-46238ADA1CE0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D9A9E8-4C31-6A95-9BDE-4011C592B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E7884D0-CE91-034E-09BB-F155AD73E3D1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518292-504C-4CE8-BB84-49830DDEFB6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8B2B9-CF9D-B921-67E3-BF04F8638303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9B005-BE0E-4F87-6133-37A24561D073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6546-7E01-7B0E-F8AF-CC859C6B72A9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F5C897-7A09-64FA-4E53-D14E919F4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487900-0095-3856-3188-9DE5E1C94ECE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78A01C7-94B8-09CA-1A30-4F6CD79ACFE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2BFA2-F71E-0226-A62E-F3BB6D6AACFC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694E5-15B3-2BC4-DF4E-AE1B2A5C4372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4375A9C-8401-86EF-F3B5-CC2D61BFD355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CB0AEB-ACE2-C8B8-DE4D-36035C2E4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0BC593-148F-A311-A0CA-5F18B34F28C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5E7BADB-A3FE-23E4-FEFF-DA8152DB7DF2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29005-6856-E005-248F-CFE7188C5D7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FC6AA-A4EC-4DF3-C694-0E7826BE00A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43">
            <a:extLst>
              <a:ext uri="{FF2B5EF4-FFF2-40B4-BE49-F238E27FC236}">
                <a16:creationId xmlns:a16="http://schemas.microsoft.com/office/drawing/2014/main" id="{70E7A19A-5EF2-7398-EE1C-54E45B848386}"/>
              </a:ext>
            </a:extLst>
          </p:cNvPr>
          <p:cNvSpPr/>
          <p:nvPr/>
        </p:nvSpPr>
        <p:spPr>
          <a:xfrm>
            <a:off x="4914448" y="3003411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2829A6-29C2-CB45-77FC-C3DACA352EF8}"/>
              </a:ext>
            </a:extLst>
          </p:cNvPr>
          <p:cNvGrpSpPr/>
          <p:nvPr/>
        </p:nvGrpSpPr>
        <p:grpSpPr>
          <a:xfrm>
            <a:off x="4759242" y="2959190"/>
            <a:ext cx="480074" cy="469810"/>
            <a:chOff x="10485079" y="5937128"/>
            <a:chExt cx="480074" cy="4698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A1D83D2-913E-7763-41F7-3721CB1B094C}"/>
                </a:ext>
              </a:extLst>
            </p:cNvPr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0C6397B-0B8A-0CE2-B9A7-14B13BFE7C5C}"/>
                </a:ext>
              </a:extLst>
            </p:cNvPr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31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00A0-8FF0-1CB7-0002-9B595188B681}"/>
              </a:ext>
            </a:extLst>
          </p:cNvPr>
          <p:cNvSpPr txBox="1"/>
          <p:nvPr/>
        </p:nvSpPr>
        <p:spPr>
          <a:xfrm rot="20598839">
            <a:off x="6170138" y="1898028"/>
            <a:ext cx="81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어린이날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0A875-9388-2C2E-A5E3-1941B549C605}"/>
              </a:ext>
            </a:extLst>
          </p:cNvPr>
          <p:cNvSpPr txBox="1"/>
          <p:nvPr/>
        </p:nvSpPr>
        <p:spPr>
          <a:xfrm rot="20598839">
            <a:off x="7163409" y="4369141"/>
            <a:ext cx="998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석가탄신일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91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FC3B72-40DD-ADC6-3AE4-7ECB842EA535}"/>
              </a:ext>
            </a:extLst>
          </p:cNvPr>
          <p:cNvSpPr/>
          <p:nvPr/>
        </p:nvSpPr>
        <p:spPr>
          <a:xfrm>
            <a:off x="605664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80AEDA-13CB-A572-E381-C6F61DC22C5D}"/>
              </a:ext>
            </a:extLst>
          </p:cNvPr>
          <p:cNvSpPr/>
          <p:nvPr/>
        </p:nvSpPr>
        <p:spPr>
          <a:xfrm>
            <a:off x="4963749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34AF130-C632-746A-0B9E-61EBFA2AB6AD}"/>
              </a:ext>
            </a:extLst>
          </p:cNvPr>
          <p:cNvSpPr/>
          <p:nvPr/>
        </p:nvSpPr>
        <p:spPr>
          <a:xfrm>
            <a:off x="3870857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032E31-7BA6-F612-4376-353CFDA329A2}"/>
              </a:ext>
            </a:extLst>
          </p:cNvPr>
          <p:cNvSpPr/>
          <p:nvPr/>
        </p:nvSpPr>
        <p:spPr>
          <a:xfrm>
            <a:off x="2777965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A4B97-D2BF-FF72-2102-2E502D593E5C}"/>
              </a:ext>
            </a:extLst>
          </p:cNvPr>
          <p:cNvSpPr txBox="1"/>
          <p:nvPr/>
        </p:nvSpPr>
        <p:spPr>
          <a:xfrm rot="20598839">
            <a:off x="2978825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현충일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13A-44E5-A599-1D9D-7921601B7956}"/>
              </a:ext>
            </a:extLst>
          </p:cNvPr>
          <p:cNvSpPr txBox="1"/>
          <p:nvPr/>
        </p:nvSpPr>
        <p:spPr>
          <a:xfrm rot="20598839">
            <a:off x="2978824" y="354729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광복절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80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CF47-666B-02C1-0B4F-451BA74BE6D0}"/>
              </a:ext>
            </a:extLst>
          </p:cNvPr>
          <p:cNvSpPr txBox="1"/>
          <p:nvPr/>
        </p:nvSpPr>
        <p:spPr>
          <a:xfrm rot="20598839">
            <a:off x="6337417" y="519397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추석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8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A48F4F-C2EB-1B1C-271E-66ED51463873}"/>
              </a:ext>
            </a:extLst>
          </p:cNvPr>
          <p:cNvSpPr/>
          <p:nvPr/>
        </p:nvSpPr>
        <p:spPr>
          <a:xfrm>
            <a:off x="58232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469A-6070-23A9-859E-4DB1D7EEC223}"/>
              </a:ext>
            </a:extLst>
          </p:cNvPr>
          <p:cNvSpPr txBox="1"/>
          <p:nvPr/>
        </p:nvSpPr>
        <p:spPr>
          <a:xfrm rot="20598839">
            <a:off x="2960959" y="189802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개천절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B801-4608-7F17-7531-4C01DDF2BE08}"/>
              </a:ext>
            </a:extLst>
          </p:cNvPr>
          <p:cNvSpPr txBox="1"/>
          <p:nvPr/>
        </p:nvSpPr>
        <p:spPr>
          <a:xfrm rot="20598839">
            <a:off x="1865826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한글날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78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4478f80c-e40c-4d60-af65-2a52bf27948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1844</Words>
  <Application>Microsoft Office PowerPoint</Application>
  <PresentationFormat>와이드스크린</PresentationFormat>
  <Paragraphs>898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13</cp:revision>
  <dcterms:created xsi:type="dcterms:W3CDTF">2023-02-03T06:57:05Z</dcterms:created>
  <dcterms:modified xsi:type="dcterms:W3CDTF">2023-02-23T15:21:55Z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